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964"/>
    <a:srgbClr val="23469D"/>
    <a:srgbClr val="F1C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38" d="100"/>
          <a:sy n="138" d="100"/>
        </p:scale>
        <p:origin x="114" y="240"/>
      </p:cViewPr>
      <p:guideLst>
        <p:guide orient="horz" pos="1620"/>
        <p:guide pos="2880"/>
      </p:guideLst>
    </p:cSldViewPr>
  </p:slideViewPr>
  <p:outlineViewPr>
    <p:cViewPr>
      <p:scale>
        <a:sx n="1" d="2"/>
        <a:sy n="1" d="2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10461-983F-49D3-8351-11944C6FAFF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9C8D7-6114-4F91-8D96-AA77CD64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1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C5CCB-1F98-4207-82CE-A93B33EF7AB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119F1-B10E-45C4-B2D1-8C6092710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119F1-B10E-45C4-B2D1-8C60927106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913" y="1597819"/>
            <a:ext cx="8248135" cy="110251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4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75487"/>
            <a:ext cx="8229600" cy="2403390"/>
          </a:xfrm>
        </p:spPr>
        <p:txBody>
          <a:bodyPr vert="eaVert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7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53761"/>
            <a:ext cx="2057400" cy="3391931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53761"/>
            <a:ext cx="6019800" cy="339193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0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aseline="0">
                <a:latin typeface="Open Sans"/>
              </a:defRPr>
            </a:lvl1pPr>
            <a:lvl2pPr>
              <a:defRPr sz="2000" baseline="0">
                <a:latin typeface="Open Sans"/>
              </a:defRPr>
            </a:lvl2pPr>
            <a:lvl3pPr>
              <a:defRPr sz="1800" baseline="0">
                <a:latin typeface="Open Sans"/>
              </a:defRPr>
            </a:lvl3pPr>
            <a:lvl4pPr>
              <a:defRPr sz="1600" baseline="0">
                <a:latin typeface="Open Sans"/>
              </a:defRPr>
            </a:lvl4pPr>
            <a:lvl5pPr>
              <a:defRPr sz="1600" baseline="0">
                <a:latin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0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38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04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69307"/>
            <a:ext cx="4038600" cy="187636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9307"/>
            <a:ext cx="4038600" cy="1876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7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04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1373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0714"/>
            <a:ext cx="4040188" cy="22839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137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10714"/>
            <a:ext cx="4041775" cy="22839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6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1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21723"/>
            <a:ext cx="3008313" cy="667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21725"/>
            <a:ext cx="5111750" cy="320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6951"/>
            <a:ext cx="3008313" cy="24651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39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21723"/>
            <a:ext cx="5486400" cy="27239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1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139" y="58286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5486"/>
            <a:ext cx="8229600" cy="301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4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 spc="-100" baseline="0">
          <a:solidFill>
            <a:schemeClr val="tx2">
              <a:lumMod val="75000"/>
            </a:schemeClr>
          </a:solidFill>
          <a:latin typeface="Oswa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Open San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 baseline="0">
          <a:solidFill>
            <a:schemeClr val="tx1"/>
          </a:solidFill>
          <a:latin typeface="Open San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Open San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Open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 baseline="0">
          <a:solidFill>
            <a:schemeClr val="tx1"/>
          </a:solidFill>
          <a:latin typeface="Open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0"/>
            <a:ext cx="9153144" cy="51532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6388" y="589397"/>
            <a:ext cx="7824306" cy="551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-100" dirty="0" smtClean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PRESENTATION NAME</a:t>
            </a:r>
            <a:endParaRPr lang="en-US" b="1" spc="-100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53707" y="1088802"/>
            <a:ext cx="7824306" cy="320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 smtClean="0">
                <a:solidFill>
                  <a:schemeClr val="bg1"/>
                </a:solidFill>
                <a:latin typeface="Libre Baskerville" charset="0"/>
                <a:ea typeface="Libre Baskerville" charset="0"/>
                <a:cs typeface="Libre Baskerville" charset="0"/>
              </a:rPr>
              <a:t>Subtitle</a:t>
            </a:r>
            <a:endParaRPr lang="en-US" sz="2800" i="1" dirty="0">
              <a:solidFill>
                <a:schemeClr val="bg1"/>
              </a:solidFill>
              <a:latin typeface="Libre Baskerville" charset="0"/>
              <a:ea typeface="Libre Baskerville" charset="0"/>
              <a:cs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9919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cknell Brand Colors">
      <a:dk1>
        <a:sysClr val="windowText" lastClr="000000"/>
      </a:dk1>
      <a:lt1>
        <a:srgbClr val="FFFFFF"/>
      </a:lt1>
      <a:dk2>
        <a:srgbClr val="003865"/>
      </a:dk2>
      <a:lt2>
        <a:srgbClr val="D9D9D6"/>
      </a:lt2>
      <a:accent1>
        <a:srgbClr val="E87722"/>
      </a:accent1>
      <a:accent2>
        <a:srgbClr val="FFA300"/>
      </a:accent2>
      <a:accent3>
        <a:srgbClr val="0082BA"/>
      </a:accent3>
      <a:accent4>
        <a:srgbClr val="59CBE8"/>
      </a:accent4>
      <a:accent5>
        <a:srgbClr val="A7A8AA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4</Words>
  <Application>Microsoft Office PowerPoint</Application>
  <PresentationFormat>On-screen Show (16:9)</PresentationFormat>
  <Paragraphs>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Libre Baskerville</vt:lpstr>
      <vt:lpstr>Open Sans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Bucknell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 / CCS</dc:creator>
  <cp:lastModifiedBy>Lisa D. Hoover</cp:lastModifiedBy>
  <cp:revision>54</cp:revision>
  <cp:lastPrinted>2017-06-12T18:20:05Z</cp:lastPrinted>
  <dcterms:created xsi:type="dcterms:W3CDTF">2016-03-30T20:23:03Z</dcterms:created>
  <dcterms:modified xsi:type="dcterms:W3CDTF">2017-10-10T13:05:12Z</dcterms:modified>
</cp:coreProperties>
</file>